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1" r:id="rId5"/>
    <p:sldId id="259" r:id="rId6"/>
    <p:sldId id="26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TW"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TW" smtClean="0"/>
              <a:t>Click to edit Master subtitle style</a:t>
            </a:r>
            <a:endParaRPr lang="en-US"/>
          </a:p>
        </p:txBody>
      </p:sp>
      <p:sp>
        <p:nvSpPr>
          <p:cNvPr id="4" name="Date Placeholder 3"/>
          <p:cNvSpPr>
            <a:spLocks noGrp="1"/>
          </p:cNvSpPr>
          <p:nvPr>
            <p:ph type="dt" sz="half" idx="10"/>
          </p:nvPr>
        </p:nvSpPr>
        <p:spPr/>
        <p:txBody>
          <a:bodyPr/>
          <a:lstStyle/>
          <a:p>
            <a:fld id="{DA85E988-E282-ED40-9425-5F00017D5A4F}" type="datetimeFigureOut">
              <a:rPr lang="en-US" smtClean="0"/>
              <a:t>30/8/13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3103970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10"/>
          </p:nvPr>
        </p:nvSpPr>
        <p:spPr/>
        <p:txBody>
          <a:bodyPr/>
          <a:lstStyle/>
          <a:p>
            <a:fld id="{DA85E988-E282-ED40-9425-5F00017D5A4F}" type="datetimeFigureOut">
              <a:rPr lang="en-US" smtClean="0"/>
              <a:t>30/8/13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416094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TW"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10"/>
          </p:nvPr>
        </p:nvSpPr>
        <p:spPr/>
        <p:txBody>
          <a:bodyPr/>
          <a:lstStyle/>
          <a:p>
            <a:fld id="{DA85E988-E282-ED40-9425-5F00017D5A4F}" type="datetimeFigureOut">
              <a:rPr lang="en-US" smtClean="0"/>
              <a:t>30/8/13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783750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Content Placeholder 2"/>
          <p:cNvSpPr>
            <a:spLocks noGrp="1"/>
          </p:cNvSpPr>
          <p:nvPr>
            <p:ph idx="1"/>
          </p:nvPr>
        </p:nvSpPr>
        <p:spPr/>
        <p:txBody>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10"/>
          </p:nvPr>
        </p:nvSpPr>
        <p:spPr/>
        <p:txBody>
          <a:bodyPr/>
          <a:lstStyle/>
          <a:p>
            <a:fld id="{DA85E988-E282-ED40-9425-5F00017D5A4F}" type="datetimeFigureOut">
              <a:rPr lang="en-US" smtClean="0"/>
              <a:t>30/8/13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300614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TW"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TW" smtClean="0"/>
              <a:t>Click to edit Master text styles</a:t>
            </a:r>
          </a:p>
        </p:txBody>
      </p:sp>
      <p:sp>
        <p:nvSpPr>
          <p:cNvPr id="4" name="Date Placeholder 3"/>
          <p:cNvSpPr>
            <a:spLocks noGrp="1"/>
          </p:cNvSpPr>
          <p:nvPr>
            <p:ph type="dt" sz="half" idx="10"/>
          </p:nvPr>
        </p:nvSpPr>
        <p:spPr/>
        <p:txBody>
          <a:bodyPr/>
          <a:lstStyle/>
          <a:p>
            <a:fld id="{DA85E988-E282-ED40-9425-5F00017D5A4F}" type="datetimeFigureOut">
              <a:rPr lang="en-US" smtClean="0"/>
              <a:t>30/8/13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3041224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5" name="Date Placeholder 4"/>
          <p:cNvSpPr>
            <a:spLocks noGrp="1"/>
          </p:cNvSpPr>
          <p:nvPr>
            <p:ph type="dt" sz="half" idx="10"/>
          </p:nvPr>
        </p:nvSpPr>
        <p:spPr/>
        <p:txBody>
          <a:bodyPr/>
          <a:lstStyle/>
          <a:p>
            <a:fld id="{DA85E988-E282-ED40-9425-5F00017D5A4F}" type="datetimeFigureOut">
              <a:rPr lang="en-US" smtClean="0"/>
              <a:t>30/8/13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3757016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TW"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TW"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7" name="Date Placeholder 6"/>
          <p:cNvSpPr>
            <a:spLocks noGrp="1"/>
          </p:cNvSpPr>
          <p:nvPr>
            <p:ph type="dt" sz="half" idx="10"/>
          </p:nvPr>
        </p:nvSpPr>
        <p:spPr/>
        <p:txBody>
          <a:bodyPr/>
          <a:lstStyle/>
          <a:p>
            <a:fld id="{DA85E988-E282-ED40-9425-5F00017D5A4F}" type="datetimeFigureOut">
              <a:rPr lang="en-US" smtClean="0"/>
              <a:t>30/8/13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3622176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smtClean="0"/>
              <a:t>Click to edit Master title style</a:t>
            </a:r>
            <a:endParaRPr lang="en-US"/>
          </a:p>
        </p:txBody>
      </p:sp>
      <p:sp>
        <p:nvSpPr>
          <p:cNvPr id="3" name="Date Placeholder 2"/>
          <p:cNvSpPr>
            <a:spLocks noGrp="1"/>
          </p:cNvSpPr>
          <p:nvPr>
            <p:ph type="dt" sz="half" idx="10"/>
          </p:nvPr>
        </p:nvSpPr>
        <p:spPr/>
        <p:txBody>
          <a:bodyPr/>
          <a:lstStyle/>
          <a:p>
            <a:fld id="{DA85E988-E282-ED40-9425-5F00017D5A4F}" type="datetimeFigureOut">
              <a:rPr lang="en-US" smtClean="0"/>
              <a:t>30/8/13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2723682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5E988-E282-ED40-9425-5F00017D5A4F}" type="datetimeFigureOut">
              <a:rPr lang="en-US" smtClean="0"/>
              <a:t>30/8/13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426098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TW"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DA85E988-E282-ED40-9425-5F00017D5A4F}" type="datetimeFigureOut">
              <a:rPr lang="en-US" smtClean="0"/>
              <a:t>30/8/13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118173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TW"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TW" smtClean="0"/>
              <a:t>Click to edit Master text styles</a:t>
            </a:r>
          </a:p>
        </p:txBody>
      </p:sp>
      <p:sp>
        <p:nvSpPr>
          <p:cNvPr id="5" name="Date Placeholder 4"/>
          <p:cNvSpPr>
            <a:spLocks noGrp="1"/>
          </p:cNvSpPr>
          <p:nvPr>
            <p:ph type="dt" sz="half" idx="10"/>
          </p:nvPr>
        </p:nvSpPr>
        <p:spPr/>
        <p:txBody>
          <a:bodyPr/>
          <a:lstStyle/>
          <a:p>
            <a:fld id="{DA85E988-E282-ED40-9425-5F00017D5A4F}" type="datetimeFigureOut">
              <a:rPr lang="en-US" smtClean="0"/>
              <a:t>30/8/13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6BED60-F58D-5645-9868-A4B12C69681F}" type="slidenum">
              <a:rPr lang="en-US" smtClean="0"/>
              <a:t>‹#›</a:t>
            </a:fld>
            <a:endParaRPr lang="en-US"/>
          </a:p>
        </p:txBody>
      </p:sp>
    </p:spTree>
    <p:extLst>
      <p:ext uri="{BB962C8B-B14F-4D97-AF65-F5344CB8AC3E}">
        <p14:creationId xmlns:p14="http://schemas.microsoft.com/office/powerpoint/2010/main" val="168085263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TW"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85E988-E282-ED40-9425-5F00017D5A4F}" type="datetimeFigureOut">
              <a:rPr lang="en-US" smtClean="0"/>
              <a:t>30/8/13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6BED60-F58D-5645-9868-A4B12C69681F}" type="slidenum">
              <a:rPr lang="en-US" smtClean="0"/>
              <a:t>‹#›</a:t>
            </a:fld>
            <a:endParaRPr lang="en-US"/>
          </a:p>
        </p:txBody>
      </p:sp>
    </p:spTree>
    <p:extLst>
      <p:ext uri="{BB962C8B-B14F-4D97-AF65-F5344CB8AC3E}">
        <p14:creationId xmlns:p14="http://schemas.microsoft.com/office/powerpoint/2010/main" val="3312144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TW" altLang="en-US" smtClean="0"/>
              <a:t>第四階段評估標準</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8662048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A</a:t>
            </a:r>
            <a:r>
              <a:rPr lang="zh-TW" altLang="en-US" dirty="0" smtClean="0"/>
              <a:t>口頭交流</a:t>
            </a:r>
            <a:endParaRPr lang="en-US" dirty="0"/>
          </a:p>
        </p:txBody>
      </p:sp>
      <p:sp>
        <p:nvSpPr>
          <p:cNvPr id="3" name="Content Placeholder 2"/>
          <p:cNvSpPr>
            <a:spLocks noGrp="1"/>
          </p:cNvSpPr>
          <p:nvPr>
            <p:ph idx="1"/>
          </p:nvPr>
        </p:nvSpPr>
        <p:spPr/>
        <p:txBody>
          <a:bodyPr/>
          <a:lstStyle/>
          <a:p>
            <a:r>
              <a:rPr lang="zh-TW" altLang="en-US" dirty="0" smtClean="0"/>
              <a:t>理解、詮譯各種口語材料並做出回應</a:t>
            </a:r>
            <a:endParaRPr lang="en-US" altLang="zh-TW" dirty="0" smtClean="0"/>
          </a:p>
          <a:p>
            <a:r>
              <a:rPr lang="zh-TW" altLang="en-US" dirty="0" smtClean="0"/>
              <a:t>在熟悉和不熟悉的情形中交流信息、思想觀點和看法</a:t>
            </a:r>
            <a:endParaRPr lang="en-US" altLang="zh-TW" dirty="0" smtClean="0"/>
          </a:p>
          <a:p>
            <a:r>
              <a:rPr lang="zh-TW" altLang="en-US" dirty="0" smtClean="0"/>
              <a:t>在各種口頭交流情境中要求並提供信息</a:t>
            </a:r>
            <a:endParaRPr lang="en-US" altLang="zh-TW" dirty="0" smtClean="0"/>
          </a:p>
          <a:p>
            <a:r>
              <a:rPr lang="zh-TW" altLang="en-US" dirty="0" smtClean="0"/>
              <a:t>在各種人際和文化口頭交流情境中根據各種目的和受眾應用適當的語言</a:t>
            </a:r>
            <a:endParaRPr lang="en-US" altLang="zh-TW" dirty="0" smtClean="0"/>
          </a:p>
          <a:p>
            <a:r>
              <a:rPr lang="zh-TW" altLang="en-US" dirty="0" smtClean="0"/>
              <a:t>在正或和非正式的口頭交流中應用適當的語體（語域）</a:t>
            </a:r>
            <a:endParaRPr lang="en-US" altLang="zh-TW" dirty="0" smtClean="0"/>
          </a:p>
          <a:p>
            <a:pPr marL="0" indent="0">
              <a:buNone/>
            </a:pPr>
            <a:endParaRPr lang="en-US" dirty="0"/>
          </a:p>
        </p:txBody>
      </p:sp>
    </p:spTree>
    <p:extLst>
      <p:ext uri="{BB962C8B-B14F-4D97-AF65-F5344CB8AC3E}">
        <p14:creationId xmlns:p14="http://schemas.microsoft.com/office/powerpoint/2010/main" val="20535002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zh-TW" altLang="en-US" dirty="0" smtClean="0"/>
              <a:t>准確地使用語言</a:t>
            </a:r>
            <a:endParaRPr lang="en-US" altLang="zh-TW" dirty="0" smtClean="0"/>
          </a:p>
          <a:p>
            <a:r>
              <a:rPr lang="zh-TW" altLang="en-US" dirty="0" smtClean="0"/>
              <a:t>使用可懂的語音和語調／正確聲調積極地參加口頭交流</a:t>
            </a:r>
            <a:endParaRPr lang="en-US" dirty="0"/>
          </a:p>
        </p:txBody>
      </p:sp>
    </p:spTree>
    <p:extLst>
      <p:ext uri="{BB962C8B-B14F-4D97-AF65-F5344CB8AC3E}">
        <p14:creationId xmlns:p14="http://schemas.microsoft.com/office/powerpoint/2010/main" val="2349702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zh-TW" dirty="0"/>
              <a:t>B</a:t>
            </a:r>
            <a:r>
              <a:rPr lang="zh-TW" altLang="en-US" dirty="0" smtClean="0"/>
              <a:t>視覺詮釋</a:t>
            </a:r>
            <a:endParaRPr lang="en-US" dirty="0"/>
          </a:p>
        </p:txBody>
      </p:sp>
      <p:sp>
        <p:nvSpPr>
          <p:cNvPr id="3" name="Content Placeholder 2"/>
          <p:cNvSpPr>
            <a:spLocks noGrp="1"/>
          </p:cNvSpPr>
          <p:nvPr>
            <p:ph idx="1"/>
          </p:nvPr>
        </p:nvSpPr>
        <p:spPr/>
        <p:txBody>
          <a:bodyPr>
            <a:normAutofit lnSpcReduction="10000"/>
          </a:bodyPr>
          <a:lstStyle/>
          <a:p>
            <a:r>
              <a:rPr lang="zh-TW" altLang="en-US" dirty="0" smtClean="0"/>
              <a:t>根據視覺材料所展示的信息建構意義</a:t>
            </a:r>
            <a:endParaRPr lang="en-US" altLang="zh-TW" dirty="0" smtClean="0"/>
          </a:p>
          <a:p>
            <a:r>
              <a:rPr lang="zh-TW" altLang="en-US" dirty="0" smtClean="0"/>
              <a:t>根據配有語音和／或配有文字的視覺材料所展示的主要思想觀點和次要細節建構意義並得出結論</a:t>
            </a:r>
            <a:endParaRPr lang="en-US" altLang="zh-TW" dirty="0" smtClean="0"/>
          </a:p>
          <a:p>
            <a:r>
              <a:rPr lang="zh-TW" altLang="en-US" dirty="0" smtClean="0"/>
              <a:t>詮釋配有語音和／或配有文字的視覺材料所展示的具體信息、思想觀點、看法和態度</a:t>
            </a:r>
            <a:endParaRPr lang="en-US" altLang="zh-TW" dirty="0" smtClean="0"/>
          </a:p>
          <a:p>
            <a:r>
              <a:rPr lang="zh-TW" altLang="en-US" dirty="0" smtClean="0"/>
              <a:t>詮釋材料中採用的視覺慣用手法</a:t>
            </a:r>
            <a:endParaRPr lang="en-US" altLang="zh-TW" dirty="0" smtClean="0"/>
          </a:p>
          <a:p>
            <a:r>
              <a:rPr lang="zh-TW" altLang="en-US" dirty="0" smtClean="0"/>
              <a:t>理解、詮釋各種視覺材料並做出回應</a:t>
            </a:r>
            <a:endParaRPr lang="en-US" dirty="0"/>
          </a:p>
        </p:txBody>
      </p:sp>
    </p:spTree>
    <p:extLst>
      <p:ext uri="{BB962C8B-B14F-4D97-AF65-F5344CB8AC3E}">
        <p14:creationId xmlns:p14="http://schemas.microsoft.com/office/powerpoint/2010/main" val="45075228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C</a:t>
            </a:r>
            <a:r>
              <a:rPr lang="zh-TW" altLang="en-US" dirty="0" smtClean="0"/>
              <a:t>閱讀理解</a:t>
            </a:r>
            <a:endParaRPr lang="en-US" dirty="0"/>
          </a:p>
        </p:txBody>
      </p:sp>
      <p:sp>
        <p:nvSpPr>
          <p:cNvPr id="3" name="Content Placeholder 2"/>
          <p:cNvSpPr>
            <a:spLocks noGrp="1"/>
          </p:cNvSpPr>
          <p:nvPr>
            <p:ph idx="1"/>
          </p:nvPr>
        </p:nvSpPr>
        <p:spPr/>
        <p:txBody>
          <a:bodyPr/>
          <a:lstStyle/>
          <a:p>
            <a:r>
              <a:rPr lang="zh-TW" altLang="en-US" dirty="0" smtClean="0"/>
              <a:t>詮釋書面材料中的具體信息、思想觀點、看法和態度</a:t>
            </a:r>
            <a:endParaRPr lang="en-US" altLang="zh-TW" dirty="0" smtClean="0"/>
          </a:p>
          <a:p>
            <a:r>
              <a:rPr lang="zh-TW" altLang="en-US" dirty="0" smtClean="0"/>
              <a:t>詮釋書面材料的主要思想觀點和次要細節並得出結論</a:t>
            </a:r>
            <a:endParaRPr lang="en-US" altLang="zh-TW" dirty="0" smtClean="0"/>
          </a:p>
          <a:p>
            <a:r>
              <a:rPr lang="zh-TW" altLang="en-US" dirty="0" smtClean="0"/>
              <a:t>詮釋書面材料中形式和文體的各個方面</a:t>
            </a:r>
            <a:endParaRPr lang="en-US" altLang="zh-TW" dirty="0" smtClean="0"/>
          </a:p>
          <a:p>
            <a:r>
              <a:rPr lang="zh-TW" altLang="en-US" dirty="0" smtClean="0"/>
              <a:t>理解、詮釋各種書面材料並做出回應</a:t>
            </a:r>
            <a:endParaRPr lang="en-US" dirty="0"/>
          </a:p>
        </p:txBody>
      </p:sp>
    </p:spTree>
    <p:extLst>
      <p:ext uri="{BB962C8B-B14F-4D97-AF65-F5344CB8AC3E}">
        <p14:creationId xmlns:p14="http://schemas.microsoft.com/office/powerpoint/2010/main" val="30910876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smtClean="0"/>
              <a:t>D</a:t>
            </a:r>
            <a:r>
              <a:rPr lang="zh-TW" altLang="en-US" dirty="0" smtClean="0"/>
              <a:t>寫作</a:t>
            </a:r>
            <a:endParaRPr lang="en-US" dirty="0"/>
          </a:p>
        </p:txBody>
      </p:sp>
      <p:sp>
        <p:nvSpPr>
          <p:cNvPr id="3" name="Content Placeholder 2"/>
          <p:cNvSpPr>
            <a:spLocks noGrp="1"/>
          </p:cNvSpPr>
          <p:nvPr>
            <p:ph idx="1"/>
          </p:nvPr>
        </p:nvSpPr>
        <p:spPr/>
        <p:txBody>
          <a:bodyPr/>
          <a:lstStyle/>
          <a:p>
            <a:r>
              <a:rPr lang="zh-TW" altLang="en-US" dirty="0" smtClean="0"/>
              <a:t>在熟悉和不熟悉的情形中交流信息、思想觀點和看法</a:t>
            </a:r>
            <a:endParaRPr lang="en-US" altLang="zh-TW" dirty="0" smtClean="0"/>
          </a:p>
          <a:p>
            <a:r>
              <a:rPr lang="zh-TW" altLang="en-US" dirty="0" smtClean="0"/>
              <a:t>在各種書面交流情境中西求和提供信息</a:t>
            </a:r>
            <a:endParaRPr lang="en-US" altLang="zh-TW" dirty="0" smtClean="0"/>
          </a:p>
          <a:p>
            <a:r>
              <a:rPr lang="zh-TW" altLang="en-US" dirty="0" smtClean="0"/>
              <a:t>在各種人際和文化交流情境中根據和種目的和受眾應用適當的語言</a:t>
            </a:r>
            <a:endParaRPr lang="en-US" altLang="zh-TW" dirty="0" smtClean="0"/>
          </a:p>
          <a:p>
            <a:r>
              <a:rPr lang="zh-TW" altLang="en-US" dirty="0" smtClean="0"/>
              <a:t>了解並准確地運用語言慣例</a:t>
            </a:r>
            <a:endParaRPr lang="en-US" altLang="zh-TW" dirty="0" smtClean="0"/>
          </a:p>
          <a:p>
            <a:r>
              <a:rPr lang="zh-TW" altLang="en-US" dirty="0" smtClean="0"/>
              <a:t>在正式和非正式的書面交流中應用適當的語體（語域）</a:t>
            </a:r>
            <a:endParaRPr lang="en-US" dirty="0"/>
          </a:p>
        </p:txBody>
      </p:sp>
    </p:spTree>
    <p:extLst>
      <p:ext uri="{BB962C8B-B14F-4D97-AF65-F5344CB8AC3E}">
        <p14:creationId xmlns:p14="http://schemas.microsoft.com/office/powerpoint/2010/main" val="4254968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1650</TotalTime>
  <Words>175</Words>
  <Application>Microsoft Macintosh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第四階段評估標準</vt:lpstr>
      <vt:lpstr>A口頭交流</vt:lpstr>
      <vt:lpstr>PowerPoint Presentation</vt:lpstr>
      <vt:lpstr>B視覺詮釋</vt:lpstr>
      <vt:lpstr>C閱讀理解</vt:lpstr>
      <vt:lpstr>D寫作</vt:lpstr>
    </vt:vector>
  </TitlesOfParts>
  <Company>Victoria Shanghai Academy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第四階段</dc:title>
  <dc:creator>Ho, Wan Yi Eunice</dc:creator>
  <cp:lastModifiedBy>Ho, Wan Yi Eunice</cp:lastModifiedBy>
  <cp:revision>5</cp:revision>
  <dcterms:created xsi:type="dcterms:W3CDTF">2013-08-29T00:19:19Z</dcterms:created>
  <dcterms:modified xsi:type="dcterms:W3CDTF">2013-08-30T08:15:25Z</dcterms:modified>
</cp:coreProperties>
</file>